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pic>
        <p:nvPicPr>
          <p:cNvPr id="1026" name="Picture 2" descr="woman in white tank top standing on sidewal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651936" y="949564"/>
            <a:ext cx="4564840" cy="30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ople walking on seashore near concrete buildings during dayti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99" y="79450"/>
            <a:ext cx="3178175" cy="3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an carrying cardboard boxes during dayti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88835" y="617991"/>
            <a:ext cx="2319893" cy="3479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rey pineapple on sea during daytim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599" y="3699933"/>
            <a:ext cx="3178174" cy="21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grayscale photography of man about to have a walk together with long-coated white dog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7" y="3983907"/>
            <a:ext cx="3965180" cy="264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817" y="4495729"/>
            <a:ext cx="11125200" cy="1531308"/>
          </a:xfrm>
        </p:spPr>
        <p:txBody>
          <a:bodyPr>
            <a:normAutofit/>
          </a:bodyPr>
          <a:lstStyle/>
          <a:p>
            <a:r>
              <a:rPr lang="en-US" dirty="0" smtClean="0"/>
              <a:t>Conversation Class</a:t>
            </a:r>
            <a:br>
              <a:rPr lang="en-US" dirty="0" smtClean="0"/>
            </a:br>
            <a:r>
              <a:rPr lang="en-US" dirty="0" smtClean="0"/>
              <a:t>Australia</a:t>
            </a:r>
            <a:endParaRPr lang="en-US" dirty="0"/>
          </a:p>
        </p:txBody>
      </p:sp>
      <p:pic>
        <p:nvPicPr>
          <p:cNvPr id="4" name="Picture 12" descr="https://images.unsplash.com/photo-1564532550426-7feb56c04127?ixlib=rb-1.2.1&amp;ixid=eyJhcHBfaWQiOjEyMDd9&amp;auto=format&amp;fit=crop&amp;w=1000&amp;q=8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266" y="1428946"/>
            <a:ext cx="2474979" cy="315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0" name="TextBox 9"/>
          <p:cNvSpPr txBox="1"/>
          <p:nvPr/>
        </p:nvSpPr>
        <p:spPr>
          <a:xfrm>
            <a:off x="4761847" y="275809"/>
            <a:ext cx="1979177" cy="513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Shopping list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In the news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When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Event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Unusual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Why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Second thoughts</a:t>
            </a:r>
          </a:p>
          <a:p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</p:txBody>
      </p:sp>
      <p:pic>
        <p:nvPicPr>
          <p:cNvPr id="2050" name="Picture 2" descr="https://images.unsplash.com/photo-1559261585-1335ca732d58?ixlib=rb-1.2.1&amp;ixid=eyJhcHBfaWQiOjEyMDd9&amp;auto=format&amp;fit=crop&amp;w=1000&amp;q=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1" y="321734"/>
            <a:ext cx="3885463" cy="2673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man in blue denim dungaree holding clear glass c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524" y="179237"/>
            <a:ext cx="4253317" cy="281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white Toyota car parked under orange su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09" y="3314462"/>
            <a:ext cx="2299623" cy="306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purple and green rop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178" y="3600532"/>
            <a:ext cx="3594663" cy="2588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le of assorted-color product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52" y="3314462"/>
            <a:ext cx="4559056" cy="304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38798</TotalTime>
  <Words>22</Words>
  <Application>Microsoft Office PowerPoint</Application>
  <PresentationFormat>Widescreen</PresentationFormat>
  <Paragraphs>21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Conversation Class Australia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20</cp:revision>
  <cp:lastPrinted>2019-07-16T05:13:32Z</cp:lastPrinted>
  <dcterms:created xsi:type="dcterms:W3CDTF">2019-07-16T04:55:45Z</dcterms:created>
  <dcterms:modified xsi:type="dcterms:W3CDTF">2020-08-19T07:49:29Z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